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6858000" cy="9144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2573"/>
    <a:srgbClr val="768692"/>
    <a:srgbClr val="009639"/>
    <a:srgbClr val="FFB81C"/>
    <a:srgbClr val="005EB8"/>
    <a:srgbClr val="00A499"/>
    <a:srgbClr val="78BE20"/>
    <a:srgbClr val="41B6E6"/>
    <a:srgbClr val="DA291C"/>
    <a:srgbClr val="0030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 autoAdjust="0"/>
    <p:restoredTop sz="94595" autoAdjust="0"/>
  </p:normalViewPr>
  <p:slideViewPr>
    <p:cSldViewPr>
      <p:cViewPr varScale="1">
        <p:scale>
          <a:sx n="81" d="100"/>
          <a:sy n="81" d="100"/>
        </p:scale>
        <p:origin x="2418" y="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13396-832B-457A-BCC1-772A3E1E01A8}" type="datetimeFigureOut">
              <a:rPr lang="en-GB" smtClean="0"/>
              <a:t>11/04/2023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E2D548-D36D-45DE-B7D9-A7F08912A3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469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1CA2180-000B-4BC8-ABD3-C26AF946759D}" type="datetimeFigureOut">
              <a:rPr lang="en-GB" smtClean="0"/>
              <a:t>11/04/2023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662363" y="525463"/>
            <a:ext cx="1971675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1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1F77209-515A-499C-A481-EAC0B5A018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725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301CE-B21B-4893-AA95-7ED098FA6A21}" type="datetimeFigureOut">
              <a:rPr lang="en-GB" smtClean="0"/>
              <a:t>11/04/2023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F888-95F8-487B-8BCA-988A23AAC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508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301CE-B21B-4893-AA95-7ED098FA6A21}" type="datetimeFigureOut">
              <a:rPr lang="en-GB" smtClean="0"/>
              <a:t>11/04/2023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F888-95F8-487B-8BCA-988A23AAC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595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301CE-B21B-4893-AA95-7ED098FA6A21}" type="datetimeFigureOut">
              <a:rPr lang="en-GB" smtClean="0"/>
              <a:t>11/04/2023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F888-95F8-487B-8BCA-988A23AAC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644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301CE-B21B-4893-AA95-7ED098FA6A21}" type="datetimeFigureOut">
              <a:rPr lang="en-GB" smtClean="0"/>
              <a:t>11/04/2023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F888-95F8-487B-8BCA-988A23AAC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187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301CE-B21B-4893-AA95-7ED098FA6A21}" type="datetimeFigureOut">
              <a:rPr lang="en-GB" smtClean="0"/>
              <a:t>11/04/2023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F888-95F8-487B-8BCA-988A23AAC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41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301CE-B21B-4893-AA95-7ED098FA6A21}" type="datetimeFigureOut">
              <a:rPr lang="en-GB" smtClean="0"/>
              <a:t>11/04/2023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F888-95F8-487B-8BCA-988A23AAC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141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301CE-B21B-4893-AA95-7ED098FA6A21}" type="datetimeFigureOut">
              <a:rPr lang="en-GB" smtClean="0"/>
              <a:t>11/04/2023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F888-95F8-487B-8BCA-988A23AAC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3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301CE-B21B-4893-AA95-7ED098FA6A21}" type="datetimeFigureOut">
              <a:rPr lang="en-GB" smtClean="0"/>
              <a:t>11/04/2023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F888-95F8-487B-8BCA-988A23AAC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3036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301CE-B21B-4893-AA95-7ED098FA6A21}" type="datetimeFigureOut">
              <a:rPr lang="en-GB" smtClean="0"/>
              <a:t>11/04/2023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F888-95F8-487B-8BCA-988A23AAC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325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301CE-B21B-4893-AA95-7ED098FA6A21}" type="datetimeFigureOut">
              <a:rPr lang="en-GB" smtClean="0"/>
              <a:t>11/04/2023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F888-95F8-487B-8BCA-988A23AAC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027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301CE-B21B-4893-AA95-7ED098FA6A21}" type="datetimeFigureOut">
              <a:rPr lang="en-GB" smtClean="0"/>
              <a:t>11/04/2023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8F888-95F8-487B-8BCA-988A23AAC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043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301CE-B21B-4893-AA95-7ED098FA6A21}" type="datetimeFigureOut">
              <a:rPr lang="en-GB" smtClean="0"/>
              <a:t>11/04/2023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8F888-95F8-487B-8BCA-988A23AAC7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98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pah.nhs.uk/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 descr="Blood tests"/>
          <p:cNvSpPr txBox="1">
            <a:spLocks/>
          </p:cNvSpPr>
          <p:nvPr/>
        </p:nvSpPr>
        <p:spPr>
          <a:xfrm>
            <a:off x="1" y="1"/>
            <a:ext cx="6857999" cy="1187623"/>
          </a:xfrm>
          <a:prstGeom prst="rect">
            <a:avLst/>
          </a:prstGeom>
          <a:solidFill>
            <a:srgbClr val="AE2573"/>
          </a:solidFill>
          <a:ln>
            <a:solidFill>
              <a:srgbClr val="AE2573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3637" y="406233"/>
            <a:ext cx="4554505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Blood tests</a:t>
            </a:r>
          </a:p>
        </p:txBody>
      </p:sp>
      <p:pic>
        <p:nvPicPr>
          <p:cNvPr id="6" name="Picture 2" descr="NHS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1088" y="104283"/>
            <a:ext cx="2474981" cy="1005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itle 1" descr="Blood tests"/>
          <p:cNvSpPr txBox="1">
            <a:spLocks/>
          </p:cNvSpPr>
          <p:nvPr/>
        </p:nvSpPr>
        <p:spPr>
          <a:xfrm>
            <a:off x="0" y="7894736"/>
            <a:ext cx="6857999" cy="251519"/>
          </a:xfrm>
          <a:prstGeom prst="rect">
            <a:avLst/>
          </a:prstGeom>
          <a:solidFill>
            <a:srgbClr val="AE2573"/>
          </a:solidFill>
          <a:ln>
            <a:solidFill>
              <a:srgbClr val="AE2573"/>
            </a:solidFill>
          </a:ln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 descr="Your future our hospita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32" y="8244408"/>
            <a:ext cx="2645669" cy="807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pectful, caring, responsible, committe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056" y="8892480"/>
            <a:ext cx="2648717" cy="121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95651" y="4560807"/>
            <a:ext cx="61454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By booking via the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SwiftQueue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system, you can arrange appointments at a location convenient for you and experience much shorter waiting times.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78411" y="1331640"/>
            <a:ext cx="432814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dirty="0">
                <a:latin typeface="Arial" panose="020B0604020202020204" pitchFamily="34" charset="0"/>
                <a:cs typeface="Arial" panose="020B0604020202020204" pitchFamily="34" charset="0"/>
              </a:rPr>
              <a:t>Appointment blood tests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45447" y="6657810"/>
            <a:ext cx="6525342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This service is managed by:</a:t>
            </a:r>
          </a:p>
          <a:p>
            <a:pPr lvl="0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The pathology department at The Princess Alexandra Hospital, Harlow. Telephone: 01279 827030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7188" y="5484137"/>
            <a:ext cx="55209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During the changeover period, there will be support to help you book your appointment on the day or to register for future appointments. There will be a telephone line with staff available to answer your questions: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01279 827163.</a:t>
            </a:r>
          </a:p>
        </p:txBody>
      </p:sp>
      <p:pic>
        <p:nvPicPr>
          <p:cNvPr id="14" name="Picture 3" descr="Illustration of a calendar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9675" y="1495068"/>
            <a:ext cx="1762750" cy="108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288997" y="2651170"/>
            <a:ext cx="62174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Please book your next blood test appointment online by visiting our website: </a:t>
            </a:r>
            <a:r>
              <a:rPr lang="en-GB" sz="2400" b="1" u="sng" dirty="0"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www.pah.nhs.uk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 and following the link under the A-Z guide to blood test services.</a:t>
            </a:r>
          </a:p>
        </p:txBody>
      </p:sp>
    </p:spTree>
    <p:extLst>
      <p:ext uri="{BB962C8B-B14F-4D97-AF65-F5344CB8AC3E}">
        <p14:creationId xmlns:p14="http://schemas.microsoft.com/office/powerpoint/2010/main" val="133008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125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Princess Alexandra Hospital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Hobbs Hannah (RQW) Pr Alexandra Hosp Tr</dc:creator>
  <cp:lastModifiedBy>Amy Griffiths</cp:lastModifiedBy>
  <cp:revision>121</cp:revision>
  <cp:lastPrinted>2020-10-14T10:55:35Z</cp:lastPrinted>
  <dcterms:created xsi:type="dcterms:W3CDTF">2019-08-06T15:30:28Z</dcterms:created>
  <dcterms:modified xsi:type="dcterms:W3CDTF">2023-04-11T12:03:50Z</dcterms:modified>
</cp:coreProperties>
</file>