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6858000" cy="9144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2573"/>
    <a:srgbClr val="768692"/>
    <a:srgbClr val="009639"/>
    <a:srgbClr val="FFB81C"/>
    <a:srgbClr val="005EB8"/>
    <a:srgbClr val="00A499"/>
    <a:srgbClr val="78BE20"/>
    <a:srgbClr val="41B6E6"/>
    <a:srgbClr val="DA291C"/>
    <a:srgbClr val="0030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595" autoAdjust="0"/>
  </p:normalViewPr>
  <p:slideViewPr>
    <p:cSldViewPr>
      <p:cViewPr varScale="1">
        <p:scale>
          <a:sx n="71" d="100"/>
          <a:sy n="71" d="100"/>
        </p:scale>
        <p:origin x="1938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13396-832B-457A-BCC1-772A3E1E01A8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2D548-D36D-45DE-B7D9-A7F08912A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469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1CA2180-000B-4BC8-ABD3-C26AF946759D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62363" y="525463"/>
            <a:ext cx="1971675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1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1F77209-515A-499C-A481-EAC0B5A01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725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01CE-B21B-4893-AA95-7ED098FA6A21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F888-95F8-487B-8BCA-988A23AA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508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01CE-B21B-4893-AA95-7ED098FA6A21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F888-95F8-487B-8BCA-988A23AA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59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01CE-B21B-4893-AA95-7ED098FA6A21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F888-95F8-487B-8BCA-988A23AA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64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01CE-B21B-4893-AA95-7ED098FA6A21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F888-95F8-487B-8BCA-988A23AA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187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01CE-B21B-4893-AA95-7ED098FA6A21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F888-95F8-487B-8BCA-988A23AA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41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01CE-B21B-4893-AA95-7ED098FA6A21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F888-95F8-487B-8BCA-988A23AA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14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01CE-B21B-4893-AA95-7ED098FA6A21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F888-95F8-487B-8BCA-988A23AA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3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01CE-B21B-4893-AA95-7ED098FA6A21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F888-95F8-487B-8BCA-988A23AA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03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01CE-B21B-4893-AA95-7ED098FA6A21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F888-95F8-487B-8BCA-988A23AA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325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01CE-B21B-4893-AA95-7ED098FA6A21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F888-95F8-487B-8BCA-988A23AA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027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301CE-B21B-4893-AA95-7ED098FA6A21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8F888-95F8-487B-8BCA-988A23AA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04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301CE-B21B-4893-AA95-7ED098FA6A21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8F888-95F8-487B-8BCA-988A23AAC7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98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ah.nhs.uk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 descr="Blood tests"/>
          <p:cNvSpPr txBox="1">
            <a:spLocks/>
          </p:cNvSpPr>
          <p:nvPr/>
        </p:nvSpPr>
        <p:spPr>
          <a:xfrm>
            <a:off x="1" y="1"/>
            <a:ext cx="6857999" cy="1187623"/>
          </a:xfrm>
          <a:prstGeom prst="rect">
            <a:avLst/>
          </a:prstGeom>
          <a:solidFill>
            <a:srgbClr val="AE2573"/>
          </a:solidFill>
          <a:ln>
            <a:solidFill>
              <a:srgbClr val="AE2573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3637" y="406233"/>
            <a:ext cx="455450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 tests</a:t>
            </a:r>
          </a:p>
        </p:txBody>
      </p:sp>
      <p:pic>
        <p:nvPicPr>
          <p:cNvPr id="6" name="Picture 2" descr="NHS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088" y="104283"/>
            <a:ext cx="2474981" cy="1005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 descr="Blood tests"/>
          <p:cNvSpPr txBox="1">
            <a:spLocks/>
          </p:cNvSpPr>
          <p:nvPr/>
        </p:nvSpPr>
        <p:spPr>
          <a:xfrm>
            <a:off x="0" y="7894736"/>
            <a:ext cx="6857999" cy="251519"/>
          </a:xfrm>
          <a:prstGeom prst="rect">
            <a:avLst/>
          </a:prstGeom>
          <a:solidFill>
            <a:srgbClr val="AE2573"/>
          </a:solidFill>
          <a:ln>
            <a:solidFill>
              <a:srgbClr val="AE2573"/>
            </a:solidFill>
          </a:ln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GB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Your future our hospit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8244408"/>
            <a:ext cx="2645669" cy="80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spectful, caring, responsible, committe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056" y="8892480"/>
            <a:ext cx="2648717" cy="121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95651" y="4560807"/>
            <a:ext cx="6145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686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booking via the </a:t>
            </a:r>
            <a:r>
              <a:rPr lang="en-US" b="1" dirty="0" err="1">
                <a:solidFill>
                  <a:srgbClr val="7686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SwiftQueue</a:t>
            </a:r>
            <a:r>
              <a:rPr lang="en-US" b="1" dirty="0">
                <a:solidFill>
                  <a:srgbClr val="7686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system, you can arrange appointments at a location convenient for you and experience much shorter waiting times.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8411" y="1331640"/>
            <a:ext cx="432814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blood tests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45447" y="6657810"/>
            <a:ext cx="652534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sz="2000" b="1" dirty="0">
              <a:solidFill>
                <a:srgbClr val="7686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6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service is managed by:</a:t>
            </a:r>
          </a:p>
          <a:p>
            <a:pPr lvl="0"/>
            <a:r>
              <a:rPr lang="en-US" sz="1600" dirty="0">
                <a:solidFill>
                  <a:srgbClr val="7686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pathology department at The Princess Alexandra Hospital, Harlow. Telephone: 01279 827030</a:t>
            </a:r>
            <a:endParaRPr lang="en-GB" sz="1600" dirty="0">
              <a:solidFill>
                <a:srgbClr val="7686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7188" y="5484137"/>
            <a:ext cx="55209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686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the changeover period, there will be support to help you book your appointment on the day or to register for future appointments. There will be a telephone line with staff available to answer your questions: </a:t>
            </a:r>
            <a:r>
              <a:rPr lang="en-US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01279 827163.</a:t>
            </a:r>
          </a:p>
        </p:txBody>
      </p:sp>
      <p:pic>
        <p:nvPicPr>
          <p:cNvPr id="14" name="Picture 3" descr="Illustration of a calenda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675" y="1495068"/>
            <a:ext cx="1762750" cy="108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88997" y="2651170"/>
            <a:ext cx="62174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7686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book your next blood test appointment online by visiting our website: </a:t>
            </a:r>
            <a:r>
              <a:rPr lang="en-GB" sz="2400" b="1" u="sng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www.pah.nhs.uk</a:t>
            </a:r>
            <a:r>
              <a:rPr lang="en-GB" sz="2400" b="1" dirty="0">
                <a:solidFill>
                  <a:srgbClr val="AE25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b="1" dirty="0">
                <a:solidFill>
                  <a:srgbClr val="7686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following the link under the A-Z guide to blood test services.</a:t>
            </a:r>
          </a:p>
        </p:txBody>
      </p:sp>
    </p:spTree>
    <p:extLst>
      <p:ext uri="{BB962C8B-B14F-4D97-AF65-F5344CB8AC3E}">
        <p14:creationId xmlns:p14="http://schemas.microsoft.com/office/powerpoint/2010/main" val="133008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125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Princess Alexandra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Hobbs Hannah (RQW) Pr Alexandra Hosp Tr</dc:creator>
  <cp:lastModifiedBy>Katy Morson</cp:lastModifiedBy>
  <cp:revision>119</cp:revision>
  <cp:lastPrinted>2020-10-14T10:55:35Z</cp:lastPrinted>
  <dcterms:created xsi:type="dcterms:W3CDTF">2019-08-06T15:30:28Z</dcterms:created>
  <dcterms:modified xsi:type="dcterms:W3CDTF">2022-06-20T15:05:29Z</dcterms:modified>
</cp:coreProperties>
</file>