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60" r:id="rId2"/>
  </p:sldIdLst>
  <p:sldSz cx="6858000" cy="9144000" type="screen4x3"/>
  <p:notesSz cx="9296400" cy="7010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E2573"/>
    <a:srgbClr val="768692"/>
    <a:srgbClr val="009639"/>
    <a:srgbClr val="FFB81C"/>
    <a:srgbClr val="005EB8"/>
    <a:srgbClr val="00A499"/>
    <a:srgbClr val="78BE20"/>
    <a:srgbClr val="41B6E6"/>
    <a:srgbClr val="DA291C"/>
    <a:srgbClr val="00308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 autoAdjust="0"/>
    <p:restoredTop sz="94595" autoAdjust="0"/>
  </p:normalViewPr>
  <p:slideViewPr>
    <p:cSldViewPr>
      <p:cViewPr varScale="1">
        <p:scale>
          <a:sx n="71" d="100"/>
          <a:sy n="71" d="100"/>
        </p:scale>
        <p:origin x="1938" y="60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029282" cy="3507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65014" y="0"/>
            <a:ext cx="4029282" cy="3507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713396-832B-457A-BCC1-772A3E1E01A8}" type="datetimeFigureOut">
              <a:rPr lang="en-GB" smtClean="0"/>
              <a:t>20/06/2022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6658443"/>
            <a:ext cx="4029282" cy="350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65014" y="6658443"/>
            <a:ext cx="4029282" cy="350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E2D548-D36D-45DE-B7D9-A7F08912A3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246903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65809" y="0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1CA2180-000B-4BC8-ABD3-C26AF946759D}" type="datetimeFigureOut">
              <a:rPr lang="en-GB" smtClean="0"/>
              <a:t>20/06/2022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662363" y="525463"/>
            <a:ext cx="1971675" cy="2628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29640" y="3329941"/>
            <a:ext cx="7437120" cy="31546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658664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65809" y="6658664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E1F77209-515A-499C-A481-EAC0B5A018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47250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301CE-B21B-4893-AA95-7ED098FA6A21}" type="datetimeFigureOut">
              <a:rPr lang="en-GB" smtClean="0"/>
              <a:t>20/06/2022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8F888-95F8-487B-8BCA-988A23AAC7E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15084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301CE-B21B-4893-AA95-7ED098FA6A21}" type="datetimeFigureOut">
              <a:rPr lang="en-GB" smtClean="0"/>
              <a:t>20/06/2022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8F888-95F8-487B-8BCA-988A23AAC7E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05953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301CE-B21B-4893-AA95-7ED098FA6A21}" type="datetimeFigureOut">
              <a:rPr lang="en-GB" smtClean="0"/>
              <a:t>20/06/2022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8F888-95F8-487B-8BCA-988A23AAC7E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36445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301CE-B21B-4893-AA95-7ED098FA6A21}" type="datetimeFigureOut">
              <a:rPr lang="en-GB" smtClean="0"/>
              <a:t>20/06/2022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8F888-95F8-487B-8BCA-988A23AAC7E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11876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301CE-B21B-4893-AA95-7ED098FA6A21}" type="datetimeFigureOut">
              <a:rPr lang="en-GB" smtClean="0"/>
              <a:t>20/06/2022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8F888-95F8-487B-8BCA-988A23AAC7E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8410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301CE-B21B-4893-AA95-7ED098FA6A21}" type="datetimeFigureOut">
              <a:rPr lang="en-GB" smtClean="0"/>
              <a:t>20/06/2022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8F888-95F8-487B-8BCA-988A23AAC7E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71412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301CE-B21B-4893-AA95-7ED098FA6A21}" type="datetimeFigureOut">
              <a:rPr lang="en-GB" smtClean="0"/>
              <a:t>20/06/2022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8F888-95F8-487B-8BCA-988A23AAC7E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2320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301CE-B21B-4893-AA95-7ED098FA6A21}" type="datetimeFigureOut">
              <a:rPr lang="en-GB" smtClean="0"/>
              <a:t>20/06/2022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8F888-95F8-487B-8BCA-988A23AAC7E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30366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301CE-B21B-4893-AA95-7ED098FA6A21}" type="datetimeFigureOut">
              <a:rPr lang="en-GB" smtClean="0"/>
              <a:t>20/06/2022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8F888-95F8-487B-8BCA-988A23AAC7E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93254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301CE-B21B-4893-AA95-7ED098FA6A21}" type="datetimeFigureOut">
              <a:rPr lang="en-GB" smtClean="0"/>
              <a:t>20/06/2022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8F888-95F8-487B-8BCA-988A23AAC7E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40276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301CE-B21B-4893-AA95-7ED098FA6A21}" type="datetimeFigureOut">
              <a:rPr lang="en-GB" smtClean="0"/>
              <a:t>20/06/2022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8F888-95F8-487B-8BCA-988A23AAC7E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30439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5301CE-B21B-4893-AA95-7ED098FA6A21}" type="datetimeFigureOut">
              <a:rPr lang="en-GB" smtClean="0"/>
              <a:t>20/06/2022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08F888-95F8-487B-8BCA-988A23AAC7E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99860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www.pah.nhs.uk/" TargetMode="Externa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 descr="Blood tests"/>
          <p:cNvSpPr txBox="1">
            <a:spLocks/>
          </p:cNvSpPr>
          <p:nvPr/>
        </p:nvSpPr>
        <p:spPr>
          <a:xfrm>
            <a:off x="1" y="1"/>
            <a:ext cx="6857999" cy="1187623"/>
          </a:xfrm>
          <a:prstGeom prst="rect">
            <a:avLst/>
          </a:prstGeom>
          <a:solidFill>
            <a:srgbClr val="AE2573"/>
          </a:solidFill>
          <a:ln>
            <a:solidFill>
              <a:srgbClr val="AE2573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GB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33637" y="406233"/>
            <a:ext cx="4554505" cy="6155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Blood tests</a:t>
            </a:r>
          </a:p>
        </p:txBody>
      </p:sp>
      <p:pic>
        <p:nvPicPr>
          <p:cNvPr id="6" name="Picture 2" descr="NHS log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21088" y="104283"/>
            <a:ext cx="2474981" cy="10058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itle 1" descr="Blood tests"/>
          <p:cNvSpPr txBox="1">
            <a:spLocks/>
          </p:cNvSpPr>
          <p:nvPr/>
        </p:nvSpPr>
        <p:spPr>
          <a:xfrm>
            <a:off x="0" y="7894736"/>
            <a:ext cx="6857999" cy="251519"/>
          </a:xfrm>
          <a:prstGeom prst="rect">
            <a:avLst/>
          </a:prstGeom>
          <a:solidFill>
            <a:srgbClr val="AE2573"/>
          </a:solidFill>
          <a:ln>
            <a:solidFill>
              <a:srgbClr val="AE2573"/>
            </a:solidFill>
          </a:ln>
        </p:spPr>
        <p:txBody>
          <a:bodyPr vert="horz" lIns="91440" tIns="45720" rIns="91440" bIns="45720" rtlCol="0" anchor="ctr">
            <a:normAutofit fontScale="2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GB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7" name="Picture 3" descr="Your future our hospital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632" y="8244408"/>
            <a:ext cx="2645669" cy="8077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Respectful, caring, responsible, committed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33056" y="8892480"/>
            <a:ext cx="2648717" cy="1219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295651" y="4560807"/>
            <a:ext cx="614543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76869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By booking via the </a:t>
            </a:r>
            <a:r>
              <a:rPr lang="en-US" b="1" dirty="0" err="1">
                <a:solidFill>
                  <a:srgbClr val="76869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SwiftQueue</a:t>
            </a:r>
            <a:r>
              <a:rPr lang="en-US" b="1" dirty="0">
                <a:solidFill>
                  <a:srgbClr val="76869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system, you can arrange appointments at a location convenient for you and experience much shorter waiting times.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278411" y="1331640"/>
            <a:ext cx="4328141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b="1" dirty="0">
                <a:solidFill>
                  <a:srgbClr val="AE257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Appointment blood tests</a:t>
            </a:r>
          </a:p>
        </p:txBody>
      </p:sp>
      <p:sp>
        <p:nvSpPr>
          <p:cNvPr id="16" name="Rectangle 15"/>
          <p:cNvSpPr/>
          <p:nvPr/>
        </p:nvSpPr>
        <p:spPr>
          <a:xfrm>
            <a:off x="245447" y="6657810"/>
            <a:ext cx="6525342" cy="11387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endParaRPr lang="en-GB" sz="2000" b="1" dirty="0">
              <a:solidFill>
                <a:srgbClr val="76869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en-GB" sz="1600" b="1" dirty="0">
                <a:solidFill>
                  <a:srgbClr val="AE257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This service is managed by:</a:t>
            </a:r>
          </a:p>
          <a:p>
            <a:pPr lvl="0"/>
            <a:r>
              <a:rPr lang="en-US" sz="1600" dirty="0">
                <a:solidFill>
                  <a:srgbClr val="76869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pathology department at The Princess Alexandra Hospital, Harlow. Telephone: 01279 827030</a:t>
            </a:r>
            <a:endParaRPr lang="en-GB" sz="1600" dirty="0">
              <a:solidFill>
                <a:srgbClr val="76869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67188" y="5484137"/>
            <a:ext cx="552099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76869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During the changeover period, there will be support to help you book your appointment on the day or to register for future appointments. There will be a telephone line with staff available to answer your questions: </a:t>
            </a:r>
            <a:r>
              <a:rPr lang="en-US" b="1" dirty="0">
                <a:solidFill>
                  <a:srgbClr val="AE257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01279 827163.</a:t>
            </a:r>
          </a:p>
        </p:txBody>
      </p:sp>
      <p:pic>
        <p:nvPicPr>
          <p:cNvPr id="14" name="Picture 3" descr="Illustration of a calendar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79675" y="1495068"/>
            <a:ext cx="1762750" cy="108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TextBox 16"/>
          <p:cNvSpPr txBox="1"/>
          <p:nvPr/>
        </p:nvSpPr>
        <p:spPr>
          <a:xfrm>
            <a:off x="288997" y="2651170"/>
            <a:ext cx="621743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solidFill>
                  <a:srgbClr val="76869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Please book your next blood test appointment online by visiting our website: </a:t>
            </a:r>
            <a:r>
              <a:rPr lang="en-GB" sz="2400" b="1" u="sng" dirty="0">
                <a:solidFill>
                  <a:srgbClr val="AE2573"/>
                </a:solidFill>
                <a:latin typeface="Arial" panose="020B0604020202020204" pitchFamily="34" charset="0"/>
                <a:cs typeface="Arial" panose="020B0604020202020204" pitchFamily="34" charset="0"/>
                <a:hlinkClick r:id="rId6"/>
              </a:rPr>
              <a:t>www.pah.nhs.uk</a:t>
            </a:r>
            <a:r>
              <a:rPr lang="en-GB" sz="2400" b="1" dirty="0">
                <a:solidFill>
                  <a:srgbClr val="AE257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400" b="1" dirty="0">
                <a:solidFill>
                  <a:srgbClr val="76869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 following the link under the A-Z guide to blood test services.</a:t>
            </a:r>
          </a:p>
        </p:txBody>
      </p:sp>
    </p:spTree>
    <p:extLst>
      <p:ext uri="{BB962C8B-B14F-4D97-AF65-F5344CB8AC3E}">
        <p14:creationId xmlns:p14="http://schemas.microsoft.com/office/powerpoint/2010/main" val="1330083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513</TotalTime>
  <Words>125</Words>
  <Application>Microsoft Office PowerPoint</Application>
  <PresentationFormat>On-screen Show (4:3)</PresentationFormat>
  <Paragraphs>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Company>Princess Alexandra Hospital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Hobbs Hannah (RQW) Pr Alexandra Hosp Tr</dc:creator>
  <cp:lastModifiedBy>Katy Morson</cp:lastModifiedBy>
  <cp:revision>119</cp:revision>
  <cp:lastPrinted>2020-10-14T10:55:35Z</cp:lastPrinted>
  <dcterms:created xsi:type="dcterms:W3CDTF">2019-08-06T15:30:28Z</dcterms:created>
  <dcterms:modified xsi:type="dcterms:W3CDTF">2022-06-20T15:05:29Z</dcterms:modified>
</cp:coreProperties>
</file>